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8288000" cy="10287000"/>
  <p:notesSz cx="10287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7D09D0B-348B-4186-AC07-82C6DDF67DD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AD4CA0-6ABE-4430-9D51-9ED710DAB4C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7A3154-DDEA-4F80-ABFA-C0297DF1CA1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2B410D-BFB2-459B-93C6-2DA3DE9BFC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A77319E-2D51-45DE-A2F7-3C70BFE349A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BF7DD1-2B68-4AF1-A8F8-50413C9DAC1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D9A704-3752-4DB3-882A-B7BE4C4E0C8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9A9A4B-140F-4013-B064-392E5593D81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497AE24-C704-43D2-B4BA-FE1F30A91A1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C2EB7A-AD79-4351-B43B-C58CEB07A5D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F76FB8-AB18-4D18-A511-25BC1469A0B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2E0409-CC5D-4B69-ABDC-1B1E3A3897C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C04E12-5CEE-412F-A157-4B49ECF7D8A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75DF34-F756-4A94-9AD0-2BAA55503B6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B1FD99-630D-4ED8-9354-2931194CDA5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AF9E19-62FA-42CD-B2A9-38CB29CBB9B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19FE00-9905-46F2-BAEB-5B8C61542AD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8E8D3D-0FF9-4577-A775-D0CA20EE104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F509A2-B5C8-4114-A767-A501016448A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E262B1-146F-4973-9E08-A2908356DD1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AB423D-F17F-4AC7-8AFE-C6A4242E2B4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D89B9A-844A-4BB6-8134-34C1889C925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9D2B95-4D0B-4E7B-AF41-74C7B324DCE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youtu.be/j70um9582ZY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Object 1" descr="preencoded.png"/>
          <p:cNvPicPr/>
          <p:nvPr/>
        </p:nvPicPr>
        <p:blipFill>
          <a:blip r:embed="rId1"/>
          <a:stretch/>
        </p:blipFill>
        <p:spPr>
          <a:xfrm>
            <a:off x="360" y="36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64" name="">
            <a:hlinkClick r:id="rId2"/>
          </p:cNvPr>
          <p:cNvSpPr/>
          <p:nvPr/>
        </p:nvSpPr>
        <p:spPr>
          <a:xfrm>
            <a:off x="685800" y="1816200"/>
            <a:ext cx="14173200" cy="5727600"/>
          </a:xfrm>
          <a:prstGeom prst="rect">
            <a:avLst/>
          </a:prstGeom>
          <a:noFill/>
          <a:ln w="0">
            <a:solidFill>
              <a:srgbClr val="ffffff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https://youtu.be/j70um9582ZY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2025-04-11T03:04:41Z</dcterms:created>
  <dc:creator>PptxGenJS</dc:creator>
  <dc:description/>
  <dc:language>en-US</dc:language>
  <cp:lastModifiedBy/>
  <dcterms:modified xsi:type="dcterms:W3CDTF">2025-04-11T12:23:50Z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22</vt:i4>
  </property>
  <property fmtid="{D5CDD505-2E9C-101B-9397-08002B2CF9AE}" pid="3" name="PresentationFormat">
    <vt:lpwstr>On-screen Show (16:9)</vt:lpwstr>
  </property>
  <property fmtid="{D5CDD505-2E9C-101B-9397-08002B2CF9AE}" pid="4" name="Slides">
    <vt:i4>22</vt:i4>
  </property>
</Properties>
</file>